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_rels/presentation.xml.rels" ContentType="application/vnd.openxmlformats-package.relationship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_rels/slideLayout12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1.xml.rels" ContentType="application/vnd.openxmlformats-package.relationships+xml"/>
  <Override PartName="/ppt/slideLayouts/slideLayout9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presProps.xml" ContentType="application/vnd.openxmlformats-officedocument.presentationml.presProps+xml"/>
  <Override PartName="/ppt/slides/_rels/slide1.xml.rels" ContentType="application/vnd.openxmlformats-package.relationships+xml"/>
  <Override PartName="/ppt/slides/slide1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10080625" cy="5670550"/>
  <p:notesSz cx="7559675" cy="10691813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/>
</p:presentationPr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<Relationship Id="rId4" Type="http://schemas.openxmlformats.org/officeDocument/2006/relationships/presProps" Target="presProps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en-GB" sz="4400" spc="-1" strike="noStrike">
              <a:latin typeface="Arial"/>
            </a:endParaRPr>
          </a:p>
        </p:txBody>
      </p:sp>
      <p:sp>
        <p:nvSpPr>
          <p:cNvPr id="22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9072000" cy="156852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GB" sz="3200" spc="-1" strike="noStrike">
              <a:latin typeface="Arial"/>
            </a:endParaRPr>
          </a:p>
        </p:txBody>
      </p:sp>
      <p:sp>
        <p:nvSpPr>
          <p:cNvPr id="23" name="PlaceHolder 3"/>
          <p:cNvSpPr>
            <a:spLocks noGrp="1"/>
          </p:cNvSpPr>
          <p:nvPr>
            <p:ph/>
          </p:nvPr>
        </p:nvSpPr>
        <p:spPr>
          <a:xfrm>
            <a:off x="504000" y="3044520"/>
            <a:ext cx="9072000" cy="156852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GB" sz="3200" spc="-1" strike="noStrike"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en-GB" sz="4400" spc="-1" strike="noStrike">
              <a:latin typeface="Arial"/>
            </a:endParaRPr>
          </a:p>
        </p:txBody>
      </p:sp>
      <p:sp>
        <p:nvSpPr>
          <p:cNvPr id="25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4426920" cy="156852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GB" sz="3200" spc="-1" strike="noStrike">
              <a:latin typeface="Arial"/>
            </a:endParaRPr>
          </a:p>
        </p:txBody>
      </p:sp>
      <p:sp>
        <p:nvSpPr>
          <p:cNvPr id="26" name="PlaceHolder 3"/>
          <p:cNvSpPr>
            <a:spLocks noGrp="1"/>
          </p:cNvSpPr>
          <p:nvPr>
            <p:ph/>
          </p:nvPr>
        </p:nvSpPr>
        <p:spPr>
          <a:xfrm>
            <a:off x="5152680" y="1326600"/>
            <a:ext cx="4426920" cy="156852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GB" sz="3200" spc="-1" strike="noStrike">
              <a:latin typeface="Arial"/>
            </a:endParaRPr>
          </a:p>
        </p:txBody>
      </p:sp>
      <p:sp>
        <p:nvSpPr>
          <p:cNvPr id="27" name="PlaceHolder 4"/>
          <p:cNvSpPr>
            <a:spLocks noGrp="1"/>
          </p:cNvSpPr>
          <p:nvPr>
            <p:ph/>
          </p:nvPr>
        </p:nvSpPr>
        <p:spPr>
          <a:xfrm>
            <a:off x="504000" y="3044520"/>
            <a:ext cx="4426920" cy="156852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GB" sz="3200" spc="-1" strike="noStrike">
              <a:latin typeface="Arial"/>
            </a:endParaRPr>
          </a:p>
        </p:txBody>
      </p:sp>
      <p:sp>
        <p:nvSpPr>
          <p:cNvPr id="28" name="PlaceHolder 5"/>
          <p:cNvSpPr>
            <a:spLocks noGrp="1"/>
          </p:cNvSpPr>
          <p:nvPr>
            <p:ph/>
          </p:nvPr>
        </p:nvSpPr>
        <p:spPr>
          <a:xfrm>
            <a:off x="5152680" y="3044520"/>
            <a:ext cx="4426920" cy="156852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GB" sz="3200" spc="-1" strike="noStrike"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en-GB" sz="4400" spc="-1" strike="noStrike">
              <a:latin typeface="Arial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2921040" cy="156852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GB" sz="3200" spc="-1" strike="noStrike">
              <a:latin typeface="Arial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/>
          </p:nvPr>
        </p:nvSpPr>
        <p:spPr>
          <a:xfrm>
            <a:off x="3571560" y="1326600"/>
            <a:ext cx="2921040" cy="156852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GB" sz="3200" spc="-1" strike="noStrike">
              <a:latin typeface="Arial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/>
          </p:nvPr>
        </p:nvSpPr>
        <p:spPr>
          <a:xfrm>
            <a:off x="6639120" y="1326600"/>
            <a:ext cx="2921040" cy="156852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GB" sz="3200" spc="-1" strike="noStrike">
              <a:latin typeface="Arial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/>
          </p:nvPr>
        </p:nvSpPr>
        <p:spPr>
          <a:xfrm>
            <a:off x="504000" y="3044520"/>
            <a:ext cx="2921040" cy="156852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GB" sz="3200" spc="-1" strike="noStrike">
              <a:latin typeface="Arial"/>
            </a:endParaRPr>
          </a:p>
        </p:txBody>
      </p:sp>
      <p:sp>
        <p:nvSpPr>
          <p:cNvPr id="34" name="PlaceHolder 6"/>
          <p:cNvSpPr>
            <a:spLocks noGrp="1"/>
          </p:cNvSpPr>
          <p:nvPr>
            <p:ph/>
          </p:nvPr>
        </p:nvSpPr>
        <p:spPr>
          <a:xfrm>
            <a:off x="3571560" y="3044520"/>
            <a:ext cx="2921040" cy="156852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GB" sz="3200" spc="-1" strike="noStrike">
              <a:latin typeface="Arial"/>
            </a:endParaRPr>
          </a:p>
        </p:txBody>
      </p:sp>
      <p:sp>
        <p:nvSpPr>
          <p:cNvPr id="35" name="PlaceHolder 7"/>
          <p:cNvSpPr>
            <a:spLocks noGrp="1"/>
          </p:cNvSpPr>
          <p:nvPr>
            <p:ph/>
          </p:nvPr>
        </p:nvSpPr>
        <p:spPr>
          <a:xfrm>
            <a:off x="6639120" y="3044520"/>
            <a:ext cx="2921040" cy="156852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GB" sz="3200" spc="-1" strike="noStrike"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en-GB" sz="4400" spc="-1" strike="noStrike"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subTitle"/>
          </p:nvPr>
        </p:nvSpPr>
        <p:spPr>
          <a:xfrm>
            <a:off x="504000" y="1326600"/>
            <a:ext cx="9072000" cy="32886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en-GB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en-GB" sz="4400" spc="-1" strike="noStrike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9072000" cy="32886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GB" sz="3200" spc="-1" strike="noStrike"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en-GB" sz="4400" spc="-1" strike="noStrike">
              <a:latin typeface="Arial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4426920" cy="32886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GB" sz="3200" spc="-1" strike="noStrike">
              <a:latin typeface="Arial"/>
            </a:endParaRPr>
          </a:p>
        </p:txBody>
      </p:sp>
      <p:sp>
        <p:nvSpPr>
          <p:cNvPr id="6" name="PlaceHolder 3"/>
          <p:cNvSpPr>
            <a:spLocks noGrp="1"/>
          </p:cNvSpPr>
          <p:nvPr>
            <p:ph/>
          </p:nvPr>
        </p:nvSpPr>
        <p:spPr>
          <a:xfrm>
            <a:off x="5152680" y="1326600"/>
            <a:ext cx="4426920" cy="32886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GB" sz="3200" spc="-1" strike="noStrike"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en-GB" sz="4400" spc="-1" strike="noStrike"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laceHolder 1"/>
          <p:cNvSpPr>
            <a:spLocks noGrp="1"/>
          </p:cNvSpPr>
          <p:nvPr>
            <p:ph type="subTitle"/>
          </p:nvPr>
        </p:nvSpPr>
        <p:spPr>
          <a:xfrm>
            <a:off x="504000" y="226080"/>
            <a:ext cx="9072000" cy="43884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en-GB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en-GB" sz="4400" spc="-1" strike="noStrike">
              <a:latin typeface="Arial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4426920" cy="156852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GB" sz="3200" spc="-1" strike="noStrike">
              <a:latin typeface="Arial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/>
          </p:nvPr>
        </p:nvSpPr>
        <p:spPr>
          <a:xfrm>
            <a:off x="5152680" y="1326600"/>
            <a:ext cx="4426920" cy="32886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GB" sz="3200" spc="-1" strike="noStrike">
              <a:latin typeface="Arial"/>
            </a:endParaRPr>
          </a:p>
        </p:txBody>
      </p:sp>
      <p:sp>
        <p:nvSpPr>
          <p:cNvPr id="12" name="PlaceHolder 4"/>
          <p:cNvSpPr>
            <a:spLocks noGrp="1"/>
          </p:cNvSpPr>
          <p:nvPr>
            <p:ph/>
          </p:nvPr>
        </p:nvSpPr>
        <p:spPr>
          <a:xfrm>
            <a:off x="504000" y="3044520"/>
            <a:ext cx="4426920" cy="156852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GB" sz="3200" spc="-1" strike="noStrike"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en-GB" sz="4400" spc="-1" strike="noStrike">
              <a:latin typeface="Arial"/>
            </a:endParaRPr>
          </a:p>
        </p:txBody>
      </p:sp>
      <p:sp>
        <p:nvSpPr>
          <p:cNvPr id="14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4426920" cy="32886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GB" sz="3200" spc="-1" strike="noStrike">
              <a:latin typeface="Arial"/>
            </a:endParaRPr>
          </a:p>
        </p:txBody>
      </p:sp>
      <p:sp>
        <p:nvSpPr>
          <p:cNvPr id="15" name="PlaceHolder 3"/>
          <p:cNvSpPr>
            <a:spLocks noGrp="1"/>
          </p:cNvSpPr>
          <p:nvPr>
            <p:ph/>
          </p:nvPr>
        </p:nvSpPr>
        <p:spPr>
          <a:xfrm>
            <a:off x="5152680" y="1326600"/>
            <a:ext cx="4426920" cy="156852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GB" sz="3200" spc="-1" strike="noStrike">
              <a:latin typeface="Arial"/>
            </a:endParaRPr>
          </a:p>
        </p:txBody>
      </p:sp>
      <p:sp>
        <p:nvSpPr>
          <p:cNvPr id="16" name="PlaceHolder 4"/>
          <p:cNvSpPr>
            <a:spLocks noGrp="1"/>
          </p:cNvSpPr>
          <p:nvPr>
            <p:ph/>
          </p:nvPr>
        </p:nvSpPr>
        <p:spPr>
          <a:xfrm>
            <a:off x="5152680" y="3044520"/>
            <a:ext cx="4426920" cy="156852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GB" sz="3200" spc="-1" strike="noStrike"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en-GB" sz="4400" spc="-1" strike="noStrike">
              <a:latin typeface="Arial"/>
            </a:endParaRPr>
          </a:p>
        </p:txBody>
      </p:sp>
      <p:sp>
        <p:nvSpPr>
          <p:cNvPr id="18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4426920" cy="156852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GB" sz="3200" spc="-1" strike="noStrike">
              <a:latin typeface="Arial"/>
            </a:endParaRPr>
          </a:p>
        </p:txBody>
      </p:sp>
      <p:sp>
        <p:nvSpPr>
          <p:cNvPr id="19" name="PlaceHolder 3"/>
          <p:cNvSpPr>
            <a:spLocks noGrp="1"/>
          </p:cNvSpPr>
          <p:nvPr>
            <p:ph/>
          </p:nvPr>
        </p:nvSpPr>
        <p:spPr>
          <a:xfrm>
            <a:off x="5152680" y="1326600"/>
            <a:ext cx="4426920" cy="156852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GB" sz="3200" spc="-1" strike="noStrike">
              <a:latin typeface="Arial"/>
            </a:endParaRPr>
          </a:p>
        </p:txBody>
      </p:sp>
      <p:sp>
        <p:nvSpPr>
          <p:cNvPr id="20" name="PlaceHolder 4"/>
          <p:cNvSpPr>
            <a:spLocks noGrp="1"/>
          </p:cNvSpPr>
          <p:nvPr>
            <p:ph/>
          </p:nvPr>
        </p:nvSpPr>
        <p:spPr>
          <a:xfrm>
            <a:off x="504000" y="3044520"/>
            <a:ext cx="9072000" cy="156852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GB" sz="3200" spc="-1" strike="noStrike"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TextShape 1"/>
          <p:cNvSpPr/>
          <p:nvPr/>
        </p:nvSpPr>
        <p:spPr>
          <a:xfrm>
            <a:off x="504000" y="226080"/>
            <a:ext cx="9070200" cy="94500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</p:sp>
      <p:sp>
        <p:nvSpPr>
          <p:cNvPr id="37" name="TextShape 2"/>
          <p:cNvSpPr/>
          <p:nvPr/>
        </p:nvSpPr>
        <p:spPr>
          <a:xfrm>
            <a:off x="504000" y="1326600"/>
            <a:ext cx="9070200" cy="328680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0" rIns="0" tIns="0" bIns="0" anchor="ctr">
            <a:noAutofit/>
          </a:bodyPr>
          <a:p>
            <a:pPr marL="216000" indent="-216000" algn="ctr">
              <a:lnSpc>
                <a:spcPct val="100000"/>
              </a:lnSpc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s-ES" sz="3200" spc="-1" strike="noStrike">
                <a:solidFill>
                  <a:srgbClr val="000000"/>
                </a:solidFill>
                <a:latin typeface="Arial"/>
                <a:ea typeface="DejaVu Sans"/>
              </a:rPr>
              <a:t>x</a:t>
            </a:r>
            <a:endParaRPr b="0" lang="en-GB" sz="32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7</TotalTime>
  <Application>LibreOffice/7.2.7.2$Linux_X86_64 LibreOffice_project/20$Build-2</Application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2022-04-26T22:18:25Z</dcterms:created>
  <dc:creator/>
  <dc:description/>
  <dc:language>es-ES</dc:language>
  <cp:lastModifiedBy>Justin Luth</cp:lastModifiedBy>
  <dcterms:modified xsi:type="dcterms:W3CDTF">2022-08-01T10:33:18Z</dcterms:modified>
  <cp:revision>8</cp:revision>
  <dc:subject/>
  <dc:title/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