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320800" cy="1447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430934" y="1498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cxnSp>
        <p:nvCxnSpPr>
          <p:cNvPr id="5" name=""/>
          <p:cNvCxnSpPr/>
          <p:nvPr/>
        </p:nvCxnSpPr>
        <p:spPr>
          <a:xfrm flipV="1">
            <a:off x="690067" y="1498600"/>
            <a:ext cx="127000" cy="1397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 flipV="1">
            <a:off x="1113434" y="676402"/>
            <a:ext cx="344192" cy="504698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520700" y="584200"/>
            <a:ext cx="0" cy="1193800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495300" y="584200"/>
            <a:ext cx="0" cy="1193800"/>
          </a:xfrm>
          <a:prstGeom prst="line"/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