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337300" cy="2209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2184400" y="457200"/>
            <a:ext cx="2679700" cy="2165350"/>
          </a:xfrm>
          <a:prstGeom prst="rect"/>
          <a:solidFill>
            <a:srgbClr val="C8C8C8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4" name=""/>
          <p:cNvCxnSpPr/>
          <p:nvPr/>
        </p:nvCxnSpPr>
        <p:spPr>
          <a:xfrm>
            <a:off x="1041400" y="787400"/>
            <a:ext cx="0" cy="1879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92400" y="787400"/>
            <a:ext cx="0" cy="1879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56100" y="787400"/>
            <a:ext cx="0" cy="1879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6007100" y="787400"/>
            <a:ext cx="0" cy="1879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6858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source</a:t>
            </a:r>
          </a:p>
        </p:txBody>
      </p:sp>
      <p:sp>
        <p:nvSpPr>
          <p:cNvPr id="9" name=""/>
          <p:cNvSpPr/>
          <p:nvPr/>
        </p:nvSpPr>
        <p:spPr>
          <a:xfrm>
            <a:off x="2286000" y="508000"/>
            <a:ext cx="812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middle1</a:t>
            </a:r>
          </a:p>
        </p:txBody>
      </p:sp>
      <p:sp>
        <p:nvSpPr>
          <p:cNvPr id="10" name=""/>
          <p:cNvSpPr/>
          <p:nvPr/>
        </p:nvSpPr>
        <p:spPr>
          <a:xfrm>
            <a:off x="3949700" y="508000"/>
            <a:ext cx="812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middle2</a:t>
            </a:r>
          </a:p>
        </p:txBody>
      </p:sp>
      <p:sp>
        <p:nvSpPr>
          <p:cNvPr id="11" name=""/>
          <p:cNvSpPr/>
          <p:nvPr/>
        </p:nvSpPr>
        <p:spPr>
          <a:xfrm>
            <a:off x="5473700" y="508000"/>
            <a:ext cx="1066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destination</a:t>
            </a:r>
          </a:p>
        </p:txBody>
      </p:sp>
      <p:sp>
        <p:nvSpPr>
          <p:cNvPr id="12" name=""/>
          <p:cNvSpPr/>
          <p:nvPr/>
        </p:nvSpPr>
        <p:spPr>
          <a:xfrm>
            <a:off x="1060450" y="9525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message #1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47750" y="11874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1060450" y="13208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message #2</a:t>
            </a:r>
          </a:p>
        </p:txBody>
      </p:sp>
      <p:cxnSp>
        <p:nvCxnSpPr>
          <p:cNvPr id="15" name=""/>
          <p:cNvCxnSpPr/>
          <p:nvPr/>
        </p:nvCxnSpPr>
        <p:spPr>
          <a:xfrm>
            <a:off x="1047750" y="15557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060450" y="16891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message #3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047750" y="19240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847850" y="2051050"/>
            <a:ext cx="38100" cy="165100"/>
          </a:xfrm>
          <a:custGeom>
            <a:pathLst>
              <a:path w="38100" h="165100">
                <a:moveTo>
                  <a:pt x="38100" y="19050"/>
                </a:moveTo>
                <a:cubicBezTo>
                  <a:pt x="38100" y="29571"/>
                  <a:pt x="29571" y="38100"/>
                  <a:pt x="19050" y="38100"/>
                </a:cubicBezTo>
                <a:cubicBezTo>
                  <a:pt x="8528" y="38100"/>
                  <a:pt x="0" y="29571"/>
                  <a:pt x="0" y="19050"/>
                </a:cubicBezTo>
                <a:cubicBezTo>
                  <a:pt x="0" y="8528"/>
                  <a:pt x="8528" y="0"/>
                  <a:pt x="19050" y="0"/>
                </a:cubicBezTo>
                <a:cubicBezTo>
                  <a:pt x="29571" y="0"/>
                  <a:pt x="38100" y="8528"/>
                  <a:pt x="38100" y="19050"/>
                </a:cubicBezTo>
                <a:close/>
                <a:moveTo>
                  <a:pt x="38100" y="82550"/>
                </a:moveTo>
                <a:cubicBezTo>
                  <a:pt x="38100" y="93071"/>
                  <a:pt x="29571" y="101600"/>
                  <a:pt x="19050" y="101600"/>
                </a:cubicBezTo>
                <a:cubicBezTo>
                  <a:pt x="8528" y="101600"/>
                  <a:pt x="0" y="93071"/>
                  <a:pt x="0" y="82550"/>
                </a:cubicBezTo>
                <a:cubicBezTo>
                  <a:pt x="0" y="72028"/>
                  <a:pt x="8528" y="63500"/>
                  <a:pt x="19050" y="63500"/>
                </a:cubicBezTo>
                <a:cubicBezTo>
                  <a:pt x="29571" y="63500"/>
                  <a:pt x="38100" y="72028"/>
                  <a:pt x="38100" y="82550"/>
                </a:cubicBezTo>
                <a:close/>
                <a:moveTo>
                  <a:pt x="38100" y="146050"/>
                </a:moveTo>
                <a:cubicBezTo>
                  <a:pt x="38100" y="156571"/>
                  <a:pt x="29571" y="165100"/>
                  <a:pt x="19050" y="165100"/>
                </a:cubicBezTo>
                <a:cubicBezTo>
                  <a:pt x="8528" y="165100"/>
                  <a:pt x="0" y="156571"/>
                  <a:pt x="0" y="146050"/>
                </a:cubicBezTo>
                <a:cubicBezTo>
                  <a:pt x="0" y="135528"/>
                  <a:pt x="8528" y="127000"/>
                  <a:pt x="19050" y="127000"/>
                </a:cubicBezTo>
                <a:cubicBezTo>
                  <a:pt x="29571" y="127000"/>
                  <a:pt x="38100" y="135528"/>
                  <a:pt x="38100" y="146050"/>
                </a:cubicBezTo>
                <a:close/>
              </a:path>
            </a:pathLst>
          </a:custGeom>
          <a:solidFill>
            <a:srgbClr val="00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1060450" y="22733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message #n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047750" y="25082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5607050" y="1657350"/>
            <a:ext cx="800100" cy="533400"/>
          </a:xfrm>
          <a:custGeom>
            <a:pathLst>
              <a:path w="800100" h="533400">
                <a:moveTo>
                  <a:pt x="800100" y="266700"/>
                </a:moveTo>
                <a:cubicBezTo>
                  <a:pt x="800100" y="413994"/>
                  <a:pt x="620991" y="533400"/>
                  <a:pt x="400050" y="533400"/>
                </a:cubicBezTo>
                <a:cubicBezTo>
                  <a:pt x="179108" y="533400"/>
                  <a:pt x="0" y="413994"/>
                  <a:pt x="0" y="266700"/>
                </a:cubicBezTo>
                <a:cubicBezTo>
                  <a:pt x="0" y="119405"/>
                  <a:pt x="179108" y="0"/>
                  <a:pt x="400050" y="0"/>
                </a:cubicBezTo>
                <a:cubicBezTo>
                  <a:pt x="620991" y="0"/>
                  <a:pt x="800100" y="119405"/>
                  <a:pt x="800100" y="266700"/>
                </a:cubicBezTo>
                <a:close/>
              </a:path>
            </a:pathLst>
          </a:custGeom>
          <a:ln w="381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