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8183880" cy="1744979"/>
          </a:xfrm>
          <a:custGeom>
            <a:pathLst>
              <a:path w="8183880" h="1744979">
                <a:moveTo>
                  <a:pt x="0" y="0"/>
                </a:moveTo>
                <a:lnTo>
                  <a:pt x="8183880" y="0"/>
                </a:lnTo>
                <a:lnTo>
                  <a:pt x="8183880" y="1744979"/>
                </a:lnTo>
                <a:lnTo>
                  <a:pt x="0" y="1744979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FFFE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3903243" y="1653539"/>
            <a:ext cx="1291792" cy="457200"/>
          </a:xfrm>
          <a:custGeom>
            <a:pathLst>
              <a:path w="1291792" h="457200">
                <a:moveTo>
                  <a:pt x="1291792" y="228600"/>
                </a:moveTo>
                <a:cubicBezTo>
                  <a:pt x="1291792" y="354852"/>
                  <a:pt x="1002615" y="457200"/>
                  <a:pt x="645896" y="457200"/>
                </a:cubicBezTo>
                <a:cubicBezTo>
                  <a:pt x="289177" y="457200"/>
                  <a:pt x="0" y="354852"/>
                  <a:pt x="0" y="228600"/>
                </a:cubicBezTo>
                <a:cubicBezTo>
                  <a:pt x="0" y="102347"/>
                  <a:pt x="289177" y="0"/>
                  <a:pt x="645896" y="0"/>
                </a:cubicBezTo>
                <a:cubicBezTo>
                  <a:pt x="1002615" y="0"/>
                  <a:pt x="1291792" y="102347"/>
                  <a:pt x="1291792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4141152" y="1774189"/>
            <a:ext cx="81597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composite</a:t>
            </a:r>
          </a:p>
        </p:txBody>
      </p:sp>
      <p:sp>
        <p:nvSpPr>
          <p:cNvPr id="5" name=""/>
          <p:cNvSpPr/>
          <p:nvPr/>
        </p:nvSpPr>
        <p:spPr>
          <a:xfrm>
            <a:off x="5486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821690" y="669289"/>
            <a:ext cx="1397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</a:t>
            </a:r>
          </a:p>
        </p:txBody>
      </p:sp>
      <p:sp>
        <p:nvSpPr>
          <p:cNvPr id="7" name=""/>
          <p:cNvSpPr/>
          <p:nvPr/>
        </p:nvSpPr>
        <p:spPr>
          <a:xfrm>
            <a:off x="14630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736090" y="669289"/>
            <a:ext cx="1397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23774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2645727" y="669289"/>
            <a:ext cx="14922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32918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3564890" y="669289"/>
            <a:ext cx="1397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</a:t>
            </a:r>
          </a:p>
        </p:txBody>
      </p:sp>
      <p:sp>
        <p:nvSpPr>
          <p:cNvPr id="13" name=""/>
          <p:cNvSpPr/>
          <p:nvPr/>
        </p:nvSpPr>
        <p:spPr>
          <a:xfrm>
            <a:off x="42062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4479290" y="669289"/>
            <a:ext cx="1397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</a:t>
            </a:r>
          </a:p>
        </p:txBody>
      </p:sp>
      <p:sp>
        <p:nvSpPr>
          <p:cNvPr id="15" name=""/>
          <p:cNvSpPr/>
          <p:nvPr/>
        </p:nvSpPr>
        <p:spPr>
          <a:xfrm>
            <a:off x="51206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5388927" y="669289"/>
            <a:ext cx="14922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</a:t>
            </a:r>
          </a:p>
        </p:txBody>
      </p:sp>
      <p:sp>
        <p:nvSpPr>
          <p:cNvPr id="17" name=""/>
          <p:cNvSpPr/>
          <p:nvPr/>
        </p:nvSpPr>
        <p:spPr>
          <a:xfrm>
            <a:off x="60350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6308090" y="669289"/>
            <a:ext cx="1397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</a:t>
            </a:r>
          </a:p>
        </p:txBody>
      </p:sp>
      <p:sp>
        <p:nvSpPr>
          <p:cNvPr id="19" name=""/>
          <p:cNvSpPr/>
          <p:nvPr/>
        </p:nvSpPr>
        <p:spPr>
          <a:xfrm>
            <a:off x="69494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7222490" y="669289"/>
            <a:ext cx="1397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</a:t>
            </a:r>
          </a:p>
        </p:txBody>
      </p:sp>
      <p:sp>
        <p:nvSpPr>
          <p:cNvPr id="21" name=""/>
          <p:cNvSpPr/>
          <p:nvPr/>
        </p:nvSpPr>
        <p:spPr>
          <a:xfrm>
            <a:off x="78638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8132127" y="669289"/>
            <a:ext cx="14922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</a:t>
            </a:r>
          </a:p>
        </p:txBody>
      </p:sp>
      <p:sp>
        <p:nvSpPr>
          <p:cNvPr id="23" name=""/>
          <p:cNvSpPr/>
          <p:nvPr/>
        </p:nvSpPr>
        <p:spPr>
          <a:xfrm>
            <a:off x="1166782" y="920890"/>
            <a:ext cx="2644094" cy="848037"/>
          </a:xfrm>
          <a:custGeom>
            <a:pathLst>
              <a:path w="2644094" h="848037">
                <a:moveTo>
                  <a:pt x="0" y="0"/>
                </a:moveTo>
                <a:cubicBezTo>
                  <a:pt x="59888" y="28219"/>
                  <a:pt x="122974" y="57739"/>
                  <a:pt x="181957" y="84949"/>
                </a:cubicBezTo>
                <a:cubicBezTo>
                  <a:pt x="593729" y="274909"/>
                  <a:pt x="680139" y="366438"/>
                  <a:pt x="1112232" y="504049"/>
                </a:cubicBezTo>
                <a:cubicBezTo>
                  <a:pt x="1612911" y="663503"/>
                  <a:pt x="2194796" y="776076"/>
                  <a:pt x="2644094" y="848037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3800503" y="1724455"/>
            <a:ext cx="132326" cy="87841"/>
          </a:xfrm>
          <a:custGeom>
            <a:pathLst>
              <a:path w="132326" h="87841">
                <a:moveTo>
                  <a:pt x="13677" y="0"/>
                </a:moveTo>
                <a:lnTo>
                  <a:pt x="132326" y="63459"/>
                </a:lnTo>
                <a:lnTo>
                  <a:pt x="0" y="87841"/>
                </a:lnTo>
                <a:lnTo>
                  <a:pt x="13677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2298534" y="1272539"/>
            <a:ext cx="262585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1st</a:t>
            </a:r>
          </a:p>
        </p:txBody>
      </p:sp>
      <p:sp>
        <p:nvSpPr>
          <p:cNvPr id="26" name=""/>
          <p:cNvSpPr/>
          <p:nvPr/>
        </p:nvSpPr>
        <p:spPr>
          <a:xfrm>
            <a:off x="2052316" y="939161"/>
            <a:ext cx="1828487" cy="769355"/>
          </a:xfrm>
          <a:custGeom>
            <a:pathLst>
              <a:path w="1828487" h="769355">
                <a:moveTo>
                  <a:pt x="0" y="0"/>
                </a:moveTo>
                <a:cubicBezTo>
                  <a:pt x="238339" y="139677"/>
                  <a:pt x="613001" y="347087"/>
                  <a:pt x="956948" y="485778"/>
                </a:cubicBezTo>
                <a:cubicBezTo>
                  <a:pt x="1236040" y="598318"/>
                  <a:pt x="1554143" y="695101"/>
                  <a:pt x="1828487" y="769355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>
            <a:off x="3867115" y="1664925"/>
            <a:ext cx="134141" cy="85949"/>
          </a:xfrm>
          <a:custGeom>
            <a:pathLst>
              <a:path w="134141" h="85949">
                <a:moveTo>
                  <a:pt x="22712" y="0"/>
                </a:moveTo>
                <a:lnTo>
                  <a:pt x="134141" y="75421"/>
                </a:lnTo>
                <a:lnTo>
                  <a:pt x="0" y="85949"/>
                </a:lnTo>
                <a:lnTo>
                  <a:pt x="22712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3027667" y="1272539"/>
            <a:ext cx="321970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2nd</a:t>
            </a:r>
          </a:p>
        </p:txBody>
      </p:sp>
      <p:sp>
        <p:nvSpPr>
          <p:cNvPr id="29" name=""/>
          <p:cNvSpPr/>
          <p:nvPr/>
        </p:nvSpPr>
        <p:spPr>
          <a:xfrm>
            <a:off x="2952655" y="950461"/>
            <a:ext cx="1104442" cy="673318"/>
          </a:xfrm>
          <a:custGeom>
            <a:pathLst>
              <a:path w="1104442" h="673318">
                <a:moveTo>
                  <a:pt x="0" y="0"/>
                </a:moveTo>
                <a:cubicBezTo>
                  <a:pt x="194992" y="132490"/>
                  <a:pt x="482558" y="322702"/>
                  <a:pt x="742409" y="474478"/>
                </a:cubicBezTo>
                <a:cubicBezTo>
                  <a:pt x="857947" y="541963"/>
                  <a:pt x="984735" y="610704"/>
                  <a:pt x="1104442" y="673318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4033027" y="1582384"/>
            <a:ext cx="133238" cy="97763"/>
          </a:xfrm>
          <a:custGeom>
            <a:pathLst>
              <a:path w="133238" h="97763">
                <a:moveTo>
                  <a:pt x="40787" y="0"/>
                </a:moveTo>
                <a:lnTo>
                  <a:pt x="133238" y="97763"/>
                </a:lnTo>
                <a:lnTo>
                  <a:pt x="0" y="78991"/>
                </a:lnTo>
                <a:lnTo>
                  <a:pt x="40787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1" name=""/>
          <p:cNvSpPr/>
          <p:nvPr/>
        </p:nvSpPr>
        <p:spPr>
          <a:xfrm>
            <a:off x="3714242" y="1272539"/>
            <a:ext cx="282321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3rd</a:t>
            </a:r>
          </a:p>
        </p:txBody>
      </p:sp>
      <p:cxnSp>
        <p:nvCxnSpPr>
          <p:cNvPr id="32" name=""/>
          <p:cNvCxnSpPr/>
          <p:nvPr/>
        </p:nvCxnSpPr>
        <p:spPr>
          <a:xfrm>
            <a:off x="3798216" y="982932"/>
            <a:ext cx="481382" cy="568299"/>
          </a:xfrm>
          <a:prstGeom prst="line"/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4243034" y="1519376"/>
            <a:ext cx="116003" cy="125637"/>
          </a:xfrm>
          <a:custGeom>
            <a:pathLst>
              <a:path w="116003" h="125637">
                <a:moveTo>
                  <a:pt x="67834" y="0"/>
                </a:moveTo>
                <a:lnTo>
                  <a:pt x="116003" y="125637"/>
                </a:lnTo>
                <a:lnTo>
                  <a:pt x="0" y="57460"/>
                </a:lnTo>
                <a:lnTo>
                  <a:pt x="67834" y="0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4" name=""/>
          <p:cNvSpPr/>
          <p:nvPr/>
        </p:nvSpPr>
        <p:spPr>
          <a:xfrm>
            <a:off x="4166206" y="1272539"/>
            <a:ext cx="262585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1st</a:t>
            </a:r>
          </a:p>
        </p:txBody>
      </p:sp>
      <p:cxnSp>
        <p:nvCxnSpPr>
          <p:cNvPr id="35" name=""/>
          <p:cNvCxnSpPr/>
          <p:nvPr/>
        </p:nvCxnSpPr>
        <p:spPr>
          <a:xfrm>
            <a:off x="4549140" y="1008392"/>
            <a:ext cx="0" cy="496727"/>
          </a:xfrm>
          <a:prstGeom prst="line"/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4504691" y="1501384"/>
            <a:ext cx="88900" cy="127000"/>
          </a:xfrm>
          <a:custGeom>
            <a:pathLst>
              <a:path w="88900" h="127000">
                <a:moveTo>
                  <a:pt x="88900" y="0"/>
                </a:moveTo>
                <a:lnTo>
                  <a:pt x="44448" y="127000"/>
                </a:lnTo>
                <a:lnTo>
                  <a:pt x="0" y="0"/>
                </a:lnTo>
                <a:lnTo>
                  <a:pt x="88900" y="0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4567542" y="1272539"/>
            <a:ext cx="321970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2nd</a:t>
            </a:r>
          </a:p>
        </p:txBody>
      </p:sp>
      <p:sp>
        <p:nvSpPr>
          <p:cNvPr id="38" name=""/>
          <p:cNvSpPr/>
          <p:nvPr/>
        </p:nvSpPr>
        <p:spPr>
          <a:xfrm>
            <a:off x="4824094" y="984903"/>
            <a:ext cx="476531" cy="564527"/>
          </a:xfrm>
          <a:custGeom>
            <a:pathLst>
              <a:path w="476531" h="564527">
                <a:moveTo>
                  <a:pt x="476531" y="0"/>
                </a:moveTo>
                <a:cubicBezTo>
                  <a:pt x="371163" y="125844"/>
                  <a:pt x="230869" y="292930"/>
                  <a:pt x="106045" y="440036"/>
                </a:cubicBezTo>
                <a:lnTo>
                  <a:pt x="0" y="564527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39" name=""/>
          <p:cNvSpPr/>
          <p:nvPr/>
        </p:nvSpPr>
        <p:spPr>
          <a:xfrm>
            <a:off x="4744243" y="1517301"/>
            <a:ext cx="116368" cy="125376"/>
          </a:xfrm>
          <a:custGeom>
            <a:pathLst>
              <a:path w="116368" h="125376">
                <a:moveTo>
                  <a:pt x="116368" y="57824"/>
                </a:moveTo>
                <a:lnTo>
                  <a:pt x="0" y="125376"/>
                </a:lnTo>
                <a:lnTo>
                  <a:pt x="48844" y="0"/>
                </a:lnTo>
                <a:lnTo>
                  <a:pt x="116368" y="57824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>
            <a:off x="5096363" y="1272539"/>
            <a:ext cx="282321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3rd</a:t>
            </a:r>
          </a:p>
        </p:txBody>
      </p:sp>
      <p:sp>
        <p:nvSpPr>
          <p:cNvPr id="41" name=""/>
          <p:cNvSpPr/>
          <p:nvPr/>
        </p:nvSpPr>
        <p:spPr>
          <a:xfrm>
            <a:off x="5054892" y="951720"/>
            <a:ext cx="1096955" cy="674036"/>
          </a:xfrm>
          <a:custGeom>
            <a:pathLst>
              <a:path w="1096955" h="674036">
                <a:moveTo>
                  <a:pt x="1096955" y="0"/>
                </a:moveTo>
                <a:cubicBezTo>
                  <a:pt x="906960" y="133239"/>
                  <a:pt x="626240" y="323845"/>
                  <a:pt x="370547" y="473219"/>
                </a:cubicBezTo>
                <a:cubicBezTo>
                  <a:pt x="252642" y="542099"/>
                  <a:pt x="122794" y="611362"/>
                  <a:pt x="0" y="674036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FFFF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4942491" y="1585490"/>
            <a:ext cx="133439" cy="96728"/>
          </a:xfrm>
          <a:custGeom>
            <a:pathLst>
              <a:path w="133439" h="96728">
                <a:moveTo>
                  <a:pt x="133439" y="79440"/>
                </a:moveTo>
                <a:lnTo>
                  <a:pt x="0" y="96728"/>
                </a:lnTo>
                <a:lnTo>
                  <a:pt x="93533" y="0"/>
                </a:lnTo>
                <a:lnTo>
                  <a:pt x="133439" y="79440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3" name=""/>
          <p:cNvSpPr/>
          <p:nvPr/>
        </p:nvSpPr>
        <p:spPr>
          <a:xfrm>
            <a:off x="5739381" y="1272539"/>
            <a:ext cx="262585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1st</a:t>
            </a:r>
          </a:p>
        </p:txBody>
      </p:sp>
      <p:sp>
        <p:nvSpPr>
          <p:cNvPr id="44" name=""/>
          <p:cNvSpPr/>
          <p:nvPr/>
        </p:nvSpPr>
        <p:spPr>
          <a:xfrm>
            <a:off x="5205443" y="935353"/>
            <a:ext cx="1835842" cy="767585"/>
          </a:xfrm>
          <a:custGeom>
            <a:pathLst>
              <a:path w="1835842" h="767585">
                <a:moveTo>
                  <a:pt x="1835842" y="0"/>
                </a:moveTo>
                <a:cubicBezTo>
                  <a:pt x="1588890" y="138842"/>
                  <a:pt x="1198215" y="347402"/>
                  <a:pt x="842296" y="489586"/>
                </a:cubicBezTo>
                <a:cubicBezTo>
                  <a:pt x="572067" y="597538"/>
                  <a:pt x="265293" y="693041"/>
                  <a:pt x="0" y="767585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FFFF00"/>
          </a:lnRef>
          <a:fillRef idx="0"/>
          <a:effectRef idx="0"/>
          <a:fontRef idx="none"/>
        </p:style>
      </p:sp>
      <p:sp>
        <p:nvSpPr>
          <p:cNvPr id="45" name=""/>
          <p:cNvSpPr/>
          <p:nvPr/>
        </p:nvSpPr>
        <p:spPr>
          <a:xfrm>
            <a:off x="5085411" y="1659413"/>
            <a:ext cx="134240" cy="85717"/>
          </a:xfrm>
          <a:custGeom>
            <a:pathLst>
              <a:path w="134240" h="85717">
                <a:moveTo>
                  <a:pt x="134240" y="85717"/>
                </a:moveTo>
                <a:lnTo>
                  <a:pt x="0" y="76538"/>
                </a:lnTo>
                <a:lnTo>
                  <a:pt x="110664" y="0"/>
                </a:lnTo>
                <a:lnTo>
                  <a:pt x="134240" y="85717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6" name=""/>
          <p:cNvSpPr/>
          <p:nvPr/>
        </p:nvSpPr>
        <p:spPr>
          <a:xfrm>
            <a:off x="6486623" y="1272539"/>
            <a:ext cx="321970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2nd</a:t>
            </a:r>
          </a:p>
        </p:txBody>
      </p:sp>
      <p:sp>
        <p:nvSpPr>
          <p:cNvPr id="47" name=""/>
          <p:cNvSpPr/>
          <p:nvPr/>
        </p:nvSpPr>
        <p:spPr>
          <a:xfrm>
            <a:off x="5292708" y="920363"/>
            <a:ext cx="2638543" cy="852399"/>
          </a:xfrm>
          <a:custGeom>
            <a:pathLst>
              <a:path w="2638543" h="852399">
                <a:moveTo>
                  <a:pt x="2638543" y="0"/>
                </a:moveTo>
                <a:lnTo>
                  <a:pt x="2456831" y="85476"/>
                </a:lnTo>
                <a:cubicBezTo>
                  <a:pt x="2056645" y="272963"/>
                  <a:pt x="1975581" y="368480"/>
                  <a:pt x="1555131" y="504576"/>
                </a:cubicBezTo>
                <a:cubicBezTo>
                  <a:pt x="1047405" y="668923"/>
                  <a:pt x="455854" y="781610"/>
                  <a:pt x="0" y="852399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FFFF00"/>
          </a:lnRef>
          <a:fillRef idx="0"/>
          <a:effectRef idx="0"/>
          <a:fontRef idx="none"/>
        </p:style>
      </p:sp>
      <p:sp>
        <p:nvSpPr>
          <p:cNvPr id="48" name=""/>
          <p:cNvSpPr/>
          <p:nvPr/>
        </p:nvSpPr>
        <p:spPr>
          <a:xfrm>
            <a:off x="5168758" y="1728560"/>
            <a:ext cx="132202" cy="87909"/>
          </a:xfrm>
          <a:custGeom>
            <a:pathLst>
              <a:path w="132202" h="87909">
                <a:moveTo>
                  <a:pt x="132202" y="87909"/>
                </a:moveTo>
                <a:lnTo>
                  <a:pt x="0" y="62863"/>
                </a:lnTo>
                <a:lnTo>
                  <a:pt x="118966" y="0"/>
                </a:lnTo>
                <a:lnTo>
                  <a:pt x="132202" y="87909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9" name=""/>
          <p:cNvSpPr/>
          <p:nvPr/>
        </p:nvSpPr>
        <p:spPr>
          <a:xfrm>
            <a:off x="7325465" y="1272539"/>
            <a:ext cx="282321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3rd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